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1" r:id="rId5"/>
    <p:sldId id="262" r:id="rId6"/>
    <p:sldId id="259"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9609B-D3E7-AA49-ACD6-F479B57FA3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4A02D8-FE86-A54C-9EF2-5EBC97C128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B94F2D-1B2A-564E-91A3-2A73BA68C7B6}"/>
              </a:ext>
            </a:extLst>
          </p:cNvPr>
          <p:cNvSpPr>
            <a:spLocks noGrp="1"/>
          </p:cNvSpPr>
          <p:nvPr>
            <p:ph type="dt" sz="half" idx="10"/>
          </p:nvPr>
        </p:nvSpPr>
        <p:spPr/>
        <p:txBody>
          <a:bodyPr/>
          <a:lstStyle/>
          <a:p>
            <a:fld id="{D065CE75-E903-4745-A992-8A05BC6E41C3}" type="datetimeFigureOut">
              <a:rPr lang="en-US" smtClean="0"/>
              <a:t>7/27/2022</a:t>
            </a:fld>
            <a:endParaRPr lang="en-US"/>
          </a:p>
        </p:txBody>
      </p:sp>
      <p:sp>
        <p:nvSpPr>
          <p:cNvPr id="5" name="Footer Placeholder 4">
            <a:extLst>
              <a:ext uri="{FF2B5EF4-FFF2-40B4-BE49-F238E27FC236}">
                <a16:creationId xmlns:a16="http://schemas.microsoft.com/office/drawing/2014/main" id="{0A6FFD80-8C77-D541-A291-603C966AB0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7754E3-186C-FD40-B1EB-53B3D8483BF9}"/>
              </a:ext>
            </a:extLst>
          </p:cNvPr>
          <p:cNvSpPr>
            <a:spLocks noGrp="1"/>
          </p:cNvSpPr>
          <p:nvPr>
            <p:ph type="sldNum" sz="quarter" idx="12"/>
          </p:nvPr>
        </p:nvSpPr>
        <p:spPr/>
        <p:txBody>
          <a:bodyPr/>
          <a:lstStyle/>
          <a:p>
            <a:fld id="{1337461C-8BA7-0F4D-B357-6860506B4F5B}" type="slidenum">
              <a:rPr lang="en-US" smtClean="0"/>
              <a:t>‹#›</a:t>
            </a:fld>
            <a:endParaRPr lang="en-US"/>
          </a:p>
        </p:txBody>
      </p:sp>
    </p:spTree>
    <p:extLst>
      <p:ext uri="{BB962C8B-B14F-4D97-AF65-F5344CB8AC3E}">
        <p14:creationId xmlns:p14="http://schemas.microsoft.com/office/powerpoint/2010/main" val="2524589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43FFD-24BF-854C-B36B-20F266853C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310579-061C-1A4E-89C6-8C8BE0C1AB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5E6CA8-D89D-3D42-8B42-C117F435E619}"/>
              </a:ext>
            </a:extLst>
          </p:cNvPr>
          <p:cNvSpPr>
            <a:spLocks noGrp="1"/>
          </p:cNvSpPr>
          <p:nvPr>
            <p:ph type="dt" sz="half" idx="10"/>
          </p:nvPr>
        </p:nvSpPr>
        <p:spPr/>
        <p:txBody>
          <a:bodyPr/>
          <a:lstStyle/>
          <a:p>
            <a:fld id="{D065CE75-E903-4745-A992-8A05BC6E41C3}" type="datetimeFigureOut">
              <a:rPr lang="en-US" smtClean="0"/>
              <a:t>7/27/2022</a:t>
            </a:fld>
            <a:endParaRPr lang="en-US"/>
          </a:p>
        </p:txBody>
      </p:sp>
      <p:sp>
        <p:nvSpPr>
          <p:cNvPr id="5" name="Footer Placeholder 4">
            <a:extLst>
              <a:ext uri="{FF2B5EF4-FFF2-40B4-BE49-F238E27FC236}">
                <a16:creationId xmlns:a16="http://schemas.microsoft.com/office/drawing/2014/main" id="{952ECF52-C976-484F-996C-FAD98AFCDC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06D4AE-698B-C44F-8746-28AEF8D6A20B}"/>
              </a:ext>
            </a:extLst>
          </p:cNvPr>
          <p:cNvSpPr>
            <a:spLocks noGrp="1"/>
          </p:cNvSpPr>
          <p:nvPr>
            <p:ph type="sldNum" sz="quarter" idx="12"/>
          </p:nvPr>
        </p:nvSpPr>
        <p:spPr/>
        <p:txBody>
          <a:bodyPr/>
          <a:lstStyle/>
          <a:p>
            <a:fld id="{1337461C-8BA7-0F4D-B357-6860506B4F5B}" type="slidenum">
              <a:rPr lang="en-US" smtClean="0"/>
              <a:t>‹#›</a:t>
            </a:fld>
            <a:endParaRPr lang="en-US"/>
          </a:p>
        </p:txBody>
      </p:sp>
    </p:spTree>
    <p:extLst>
      <p:ext uri="{BB962C8B-B14F-4D97-AF65-F5344CB8AC3E}">
        <p14:creationId xmlns:p14="http://schemas.microsoft.com/office/powerpoint/2010/main" val="4274164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AEC5D-9EC9-0842-BC7A-FA3AA7474B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B59E78-81A8-3C4C-968B-38B583ED64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1E2B8C-62DF-B748-A97F-4E813FB32B68}"/>
              </a:ext>
            </a:extLst>
          </p:cNvPr>
          <p:cNvSpPr>
            <a:spLocks noGrp="1"/>
          </p:cNvSpPr>
          <p:nvPr>
            <p:ph type="dt" sz="half" idx="10"/>
          </p:nvPr>
        </p:nvSpPr>
        <p:spPr/>
        <p:txBody>
          <a:bodyPr/>
          <a:lstStyle/>
          <a:p>
            <a:fld id="{D065CE75-E903-4745-A992-8A05BC6E41C3}" type="datetimeFigureOut">
              <a:rPr lang="en-US" smtClean="0"/>
              <a:t>7/27/2022</a:t>
            </a:fld>
            <a:endParaRPr lang="en-US"/>
          </a:p>
        </p:txBody>
      </p:sp>
      <p:sp>
        <p:nvSpPr>
          <p:cNvPr id="5" name="Footer Placeholder 4">
            <a:extLst>
              <a:ext uri="{FF2B5EF4-FFF2-40B4-BE49-F238E27FC236}">
                <a16:creationId xmlns:a16="http://schemas.microsoft.com/office/drawing/2014/main" id="{6D5F3D7B-1EB3-1A45-9ECD-767DDFD425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AC0FBD-D8F8-4542-B465-B99CF2FF018B}"/>
              </a:ext>
            </a:extLst>
          </p:cNvPr>
          <p:cNvSpPr>
            <a:spLocks noGrp="1"/>
          </p:cNvSpPr>
          <p:nvPr>
            <p:ph type="sldNum" sz="quarter" idx="12"/>
          </p:nvPr>
        </p:nvSpPr>
        <p:spPr/>
        <p:txBody>
          <a:bodyPr/>
          <a:lstStyle/>
          <a:p>
            <a:fld id="{1337461C-8BA7-0F4D-B357-6860506B4F5B}" type="slidenum">
              <a:rPr lang="en-US" smtClean="0"/>
              <a:t>‹#›</a:t>
            </a:fld>
            <a:endParaRPr lang="en-US"/>
          </a:p>
        </p:txBody>
      </p:sp>
    </p:spTree>
    <p:extLst>
      <p:ext uri="{BB962C8B-B14F-4D97-AF65-F5344CB8AC3E}">
        <p14:creationId xmlns:p14="http://schemas.microsoft.com/office/powerpoint/2010/main" val="1390226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2BF10-B5FB-BB45-B551-589FB7095E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B56A4-2918-D34A-9086-8D8F42DD7E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280CDD-8F6F-7845-AE9E-F928605F5F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05E7EF-0D2E-FE48-850E-89CC8E0A95EF}"/>
              </a:ext>
            </a:extLst>
          </p:cNvPr>
          <p:cNvSpPr>
            <a:spLocks noGrp="1"/>
          </p:cNvSpPr>
          <p:nvPr>
            <p:ph type="dt" sz="half" idx="10"/>
          </p:nvPr>
        </p:nvSpPr>
        <p:spPr/>
        <p:txBody>
          <a:bodyPr/>
          <a:lstStyle/>
          <a:p>
            <a:fld id="{D065CE75-E903-4745-A992-8A05BC6E41C3}" type="datetimeFigureOut">
              <a:rPr lang="en-US" smtClean="0"/>
              <a:t>7/27/2022</a:t>
            </a:fld>
            <a:endParaRPr lang="en-US"/>
          </a:p>
        </p:txBody>
      </p:sp>
      <p:sp>
        <p:nvSpPr>
          <p:cNvPr id="6" name="Footer Placeholder 5">
            <a:extLst>
              <a:ext uri="{FF2B5EF4-FFF2-40B4-BE49-F238E27FC236}">
                <a16:creationId xmlns:a16="http://schemas.microsoft.com/office/drawing/2014/main" id="{B0E27384-863D-6340-98F1-7146EABCB7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AD112C-AC20-4B44-8A60-77FBAE2F40F9}"/>
              </a:ext>
            </a:extLst>
          </p:cNvPr>
          <p:cNvSpPr>
            <a:spLocks noGrp="1"/>
          </p:cNvSpPr>
          <p:nvPr>
            <p:ph type="sldNum" sz="quarter" idx="12"/>
          </p:nvPr>
        </p:nvSpPr>
        <p:spPr/>
        <p:txBody>
          <a:bodyPr/>
          <a:lstStyle/>
          <a:p>
            <a:fld id="{1337461C-8BA7-0F4D-B357-6860506B4F5B}" type="slidenum">
              <a:rPr lang="en-US" smtClean="0"/>
              <a:t>‹#›</a:t>
            </a:fld>
            <a:endParaRPr lang="en-US"/>
          </a:p>
        </p:txBody>
      </p:sp>
    </p:spTree>
    <p:extLst>
      <p:ext uri="{BB962C8B-B14F-4D97-AF65-F5344CB8AC3E}">
        <p14:creationId xmlns:p14="http://schemas.microsoft.com/office/powerpoint/2010/main" val="3513249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228DC-1F9D-B748-889C-F3C35687DB2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D5B145-C100-8840-9FEE-BA3163ADF0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A1F94A-24C2-424F-BEF7-806042E174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6ECF7B-12D2-D646-9152-F6B236C9E9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033F17-15D1-AB49-9FF5-861CD9F15B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817B62-CFEF-4F4A-A1DE-421725F552FF}"/>
              </a:ext>
            </a:extLst>
          </p:cNvPr>
          <p:cNvSpPr>
            <a:spLocks noGrp="1"/>
          </p:cNvSpPr>
          <p:nvPr>
            <p:ph type="dt" sz="half" idx="10"/>
          </p:nvPr>
        </p:nvSpPr>
        <p:spPr/>
        <p:txBody>
          <a:bodyPr/>
          <a:lstStyle/>
          <a:p>
            <a:fld id="{D065CE75-E903-4745-A992-8A05BC6E41C3}" type="datetimeFigureOut">
              <a:rPr lang="en-US" smtClean="0"/>
              <a:t>7/27/2022</a:t>
            </a:fld>
            <a:endParaRPr lang="en-US"/>
          </a:p>
        </p:txBody>
      </p:sp>
      <p:sp>
        <p:nvSpPr>
          <p:cNvPr id="8" name="Footer Placeholder 7">
            <a:extLst>
              <a:ext uri="{FF2B5EF4-FFF2-40B4-BE49-F238E27FC236}">
                <a16:creationId xmlns:a16="http://schemas.microsoft.com/office/drawing/2014/main" id="{29134395-7429-3A44-BECC-DD27468F1B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3F15E7-5157-A94E-8922-9AD177F6702A}"/>
              </a:ext>
            </a:extLst>
          </p:cNvPr>
          <p:cNvSpPr>
            <a:spLocks noGrp="1"/>
          </p:cNvSpPr>
          <p:nvPr>
            <p:ph type="sldNum" sz="quarter" idx="12"/>
          </p:nvPr>
        </p:nvSpPr>
        <p:spPr/>
        <p:txBody>
          <a:bodyPr/>
          <a:lstStyle/>
          <a:p>
            <a:fld id="{1337461C-8BA7-0F4D-B357-6860506B4F5B}" type="slidenum">
              <a:rPr lang="en-US" smtClean="0"/>
              <a:t>‹#›</a:t>
            </a:fld>
            <a:endParaRPr lang="en-US"/>
          </a:p>
        </p:txBody>
      </p:sp>
    </p:spTree>
    <p:extLst>
      <p:ext uri="{BB962C8B-B14F-4D97-AF65-F5344CB8AC3E}">
        <p14:creationId xmlns:p14="http://schemas.microsoft.com/office/powerpoint/2010/main" val="801543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7A05C-DB8C-354F-BC65-9DC74C857F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5C5F44-B932-0749-B8F2-BE878BF265F6}"/>
              </a:ext>
            </a:extLst>
          </p:cNvPr>
          <p:cNvSpPr>
            <a:spLocks noGrp="1"/>
          </p:cNvSpPr>
          <p:nvPr>
            <p:ph type="dt" sz="half" idx="10"/>
          </p:nvPr>
        </p:nvSpPr>
        <p:spPr/>
        <p:txBody>
          <a:bodyPr/>
          <a:lstStyle/>
          <a:p>
            <a:fld id="{D065CE75-E903-4745-A992-8A05BC6E41C3}" type="datetimeFigureOut">
              <a:rPr lang="en-US" smtClean="0"/>
              <a:t>7/27/2022</a:t>
            </a:fld>
            <a:endParaRPr lang="en-US"/>
          </a:p>
        </p:txBody>
      </p:sp>
      <p:sp>
        <p:nvSpPr>
          <p:cNvPr id="4" name="Footer Placeholder 3">
            <a:extLst>
              <a:ext uri="{FF2B5EF4-FFF2-40B4-BE49-F238E27FC236}">
                <a16:creationId xmlns:a16="http://schemas.microsoft.com/office/drawing/2014/main" id="{C4F7A319-EAC8-ED41-A6D4-D83E490BF5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925AB7-AC59-7C4A-ADA5-A21AFEFFFD7F}"/>
              </a:ext>
            </a:extLst>
          </p:cNvPr>
          <p:cNvSpPr>
            <a:spLocks noGrp="1"/>
          </p:cNvSpPr>
          <p:nvPr>
            <p:ph type="sldNum" sz="quarter" idx="12"/>
          </p:nvPr>
        </p:nvSpPr>
        <p:spPr/>
        <p:txBody>
          <a:bodyPr/>
          <a:lstStyle/>
          <a:p>
            <a:fld id="{1337461C-8BA7-0F4D-B357-6860506B4F5B}" type="slidenum">
              <a:rPr lang="en-US" smtClean="0"/>
              <a:t>‹#›</a:t>
            </a:fld>
            <a:endParaRPr lang="en-US"/>
          </a:p>
        </p:txBody>
      </p:sp>
    </p:spTree>
    <p:extLst>
      <p:ext uri="{BB962C8B-B14F-4D97-AF65-F5344CB8AC3E}">
        <p14:creationId xmlns:p14="http://schemas.microsoft.com/office/powerpoint/2010/main" val="231281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6FAA8C-7F96-1142-9F9F-97F52DED0284}"/>
              </a:ext>
            </a:extLst>
          </p:cNvPr>
          <p:cNvSpPr>
            <a:spLocks noGrp="1"/>
          </p:cNvSpPr>
          <p:nvPr>
            <p:ph type="dt" sz="half" idx="10"/>
          </p:nvPr>
        </p:nvSpPr>
        <p:spPr/>
        <p:txBody>
          <a:bodyPr/>
          <a:lstStyle/>
          <a:p>
            <a:fld id="{D065CE75-E903-4745-A992-8A05BC6E41C3}" type="datetimeFigureOut">
              <a:rPr lang="en-US" smtClean="0"/>
              <a:t>7/27/2022</a:t>
            </a:fld>
            <a:endParaRPr lang="en-US"/>
          </a:p>
        </p:txBody>
      </p:sp>
      <p:sp>
        <p:nvSpPr>
          <p:cNvPr id="3" name="Footer Placeholder 2">
            <a:extLst>
              <a:ext uri="{FF2B5EF4-FFF2-40B4-BE49-F238E27FC236}">
                <a16:creationId xmlns:a16="http://schemas.microsoft.com/office/drawing/2014/main" id="{60DD4D7D-A6F0-FE4A-9952-07EDA819F8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6FDA7F-A7B7-CC42-9709-50676D687BDF}"/>
              </a:ext>
            </a:extLst>
          </p:cNvPr>
          <p:cNvSpPr>
            <a:spLocks noGrp="1"/>
          </p:cNvSpPr>
          <p:nvPr>
            <p:ph type="sldNum" sz="quarter" idx="12"/>
          </p:nvPr>
        </p:nvSpPr>
        <p:spPr/>
        <p:txBody>
          <a:bodyPr/>
          <a:lstStyle/>
          <a:p>
            <a:fld id="{1337461C-8BA7-0F4D-B357-6860506B4F5B}" type="slidenum">
              <a:rPr lang="en-US" smtClean="0"/>
              <a:t>‹#›</a:t>
            </a:fld>
            <a:endParaRPr lang="en-US"/>
          </a:p>
        </p:txBody>
      </p:sp>
    </p:spTree>
    <p:extLst>
      <p:ext uri="{BB962C8B-B14F-4D97-AF65-F5344CB8AC3E}">
        <p14:creationId xmlns:p14="http://schemas.microsoft.com/office/powerpoint/2010/main" val="3078386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53DE9-D767-694A-9F0D-33CA76D339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CD2DBC-F814-8642-85A1-10B4252C9D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336187-0291-1341-8CCA-D57446ABF1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B68EEA-E2AC-1044-98D8-7B8A75B4FD43}"/>
              </a:ext>
            </a:extLst>
          </p:cNvPr>
          <p:cNvSpPr>
            <a:spLocks noGrp="1"/>
          </p:cNvSpPr>
          <p:nvPr>
            <p:ph type="dt" sz="half" idx="10"/>
          </p:nvPr>
        </p:nvSpPr>
        <p:spPr/>
        <p:txBody>
          <a:bodyPr/>
          <a:lstStyle/>
          <a:p>
            <a:fld id="{D065CE75-E903-4745-A992-8A05BC6E41C3}" type="datetimeFigureOut">
              <a:rPr lang="en-US" smtClean="0"/>
              <a:t>7/27/2022</a:t>
            </a:fld>
            <a:endParaRPr lang="en-US"/>
          </a:p>
        </p:txBody>
      </p:sp>
      <p:sp>
        <p:nvSpPr>
          <p:cNvPr id="6" name="Footer Placeholder 5">
            <a:extLst>
              <a:ext uri="{FF2B5EF4-FFF2-40B4-BE49-F238E27FC236}">
                <a16:creationId xmlns:a16="http://schemas.microsoft.com/office/drawing/2014/main" id="{419142F7-C0D6-654C-A103-0970C56FA0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E46BA0-707F-074E-9E72-D206DA6862E4}"/>
              </a:ext>
            </a:extLst>
          </p:cNvPr>
          <p:cNvSpPr>
            <a:spLocks noGrp="1"/>
          </p:cNvSpPr>
          <p:nvPr>
            <p:ph type="sldNum" sz="quarter" idx="12"/>
          </p:nvPr>
        </p:nvSpPr>
        <p:spPr/>
        <p:txBody>
          <a:bodyPr/>
          <a:lstStyle/>
          <a:p>
            <a:fld id="{1337461C-8BA7-0F4D-B357-6860506B4F5B}" type="slidenum">
              <a:rPr lang="en-US" smtClean="0"/>
              <a:t>‹#›</a:t>
            </a:fld>
            <a:endParaRPr lang="en-US"/>
          </a:p>
        </p:txBody>
      </p:sp>
    </p:spTree>
    <p:extLst>
      <p:ext uri="{BB962C8B-B14F-4D97-AF65-F5344CB8AC3E}">
        <p14:creationId xmlns:p14="http://schemas.microsoft.com/office/powerpoint/2010/main" val="921924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8B0DD-2ECC-5E4F-9F5C-FC4AE0EAD9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98CFA8-58A4-2543-B790-659118A17C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C7250E-0B12-9B44-B5C6-6764805AA6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5B673B-F273-1149-AD60-1131825ECCF8}"/>
              </a:ext>
            </a:extLst>
          </p:cNvPr>
          <p:cNvSpPr>
            <a:spLocks noGrp="1"/>
          </p:cNvSpPr>
          <p:nvPr>
            <p:ph type="dt" sz="half" idx="10"/>
          </p:nvPr>
        </p:nvSpPr>
        <p:spPr/>
        <p:txBody>
          <a:bodyPr/>
          <a:lstStyle/>
          <a:p>
            <a:fld id="{D065CE75-E903-4745-A992-8A05BC6E41C3}" type="datetimeFigureOut">
              <a:rPr lang="en-US" smtClean="0"/>
              <a:t>7/27/2022</a:t>
            </a:fld>
            <a:endParaRPr lang="en-US"/>
          </a:p>
        </p:txBody>
      </p:sp>
      <p:sp>
        <p:nvSpPr>
          <p:cNvPr id="6" name="Footer Placeholder 5">
            <a:extLst>
              <a:ext uri="{FF2B5EF4-FFF2-40B4-BE49-F238E27FC236}">
                <a16:creationId xmlns:a16="http://schemas.microsoft.com/office/drawing/2014/main" id="{D656A3F6-975D-4C4E-83AE-562AC85CB9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E83EC3-DC05-9247-AAFA-B604980403FF}"/>
              </a:ext>
            </a:extLst>
          </p:cNvPr>
          <p:cNvSpPr>
            <a:spLocks noGrp="1"/>
          </p:cNvSpPr>
          <p:nvPr>
            <p:ph type="sldNum" sz="quarter" idx="12"/>
          </p:nvPr>
        </p:nvSpPr>
        <p:spPr/>
        <p:txBody>
          <a:bodyPr/>
          <a:lstStyle/>
          <a:p>
            <a:fld id="{1337461C-8BA7-0F4D-B357-6860506B4F5B}" type="slidenum">
              <a:rPr lang="en-US" smtClean="0"/>
              <a:t>‹#›</a:t>
            </a:fld>
            <a:endParaRPr lang="en-US"/>
          </a:p>
        </p:txBody>
      </p:sp>
    </p:spTree>
    <p:extLst>
      <p:ext uri="{BB962C8B-B14F-4D97-AF65-F5344CB8AC3E}">
        <p14:creationId xmlns:p14="http://schemas.microsoft.com/office/powerpoint/2010/main" val="316451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D786-57A8-1343-80B9-9DB5DF8821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4E68053-A44C-8E43-9D58-9DE177D155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B305AA-962C-8A40-96EA-F487AAD16C1F}"/>
              </a:ext>
            </a:extLst>
          </p:cNvPr>
          <p:cNvSpPr>
            <a:spLocks noGrp="1"/>
          </p:cNvSpPr>
          <p:nvPr>
            <p:ph type="dt" sz="half" idx="10"/>
          </p:nvPr>
        </p:nvSpPr>
        <p:spPr/>
        <p:txBody>
          <a:bodyPr/>
          <a:lstStyle/>
          <a:p>
            <a:fld id="{D065CE75-E903-4745-A992-8A05BC6E41C3}" type="datetimeFigureOut">
              <a:rPr lang="en-US" smtClean="0"/>
              <a:t>7/27/2022</a:t>
            </a:fld>
            <a:endParaRPr lang="en-US"/>
          </a:p>
        </p:txBody>
      </p:sp>
      <p:sp>
        <p:nvSpPr>
          <p:cNvPr id="5" name="Footer Placeholder 4">
            <a:extLst>
              <a:ext uri="{FF2B5EF4-FFF2-40B4-BE49-F238E27FC236}">
                <a16:creationId xmlns:a16="http://schemas.microsoft.com/office/drawing/2014/main" id="{4AB13C52-8D38-CD43-9A8A-1AE6FA6DD2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C331B-DC66-D246-9DCC-F27DA204292E}"/>
              </a:ext>
            </a:extLst>
          </p:cNvPr>
          <p:cNvSpPr>
            <a:spLocks noGrp="1"/>
          </p:cNvSpPr>
          <p:nvPr>
            <p:ph type="sldNum" sz="quarter" idx="12"/>
          </p:nvPr>
        </p:nvSpPr>
        <p:spPr/>
        <p:txBody>
          <a:bodyPr/>
          <a:lstStyle/>
          <a:p>
            <a:fld id="{1337461C-8BA7-0F4D-B357-6860506B4F5B}" type="slidenum">
              <a:rPr lang="en-US" smtClean="0"/>
              <a:t>‹#›</a:t>
            </a:fld>
            <a:endParaRPr lang="en-US"/>
          </a:p>
        </p:txBody>
      </p:sp>
    </p:spTree>
    <p:extLst>
      <p:ext uri="{BB962C8B-B14F-4D97-AF65-F5344CB8AC3E}">
        <p14:creationId xmlns:p14="http://schemas.microsoft.com/office/powerpoint/2010/main" val="513775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9C587D-2AA4-074A-ABB7-362E1C61A2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CE16AD-05DE-CC4C-9DEB-31FB0602D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A1C3B2-85CB-F94F-94EC-AFC432625EFF}"/>
              </a:ext>
            </a:extLst>
          </p:cNvPr>
          <p:cNvSpPr>
            <a:spLocks noGrp="1"/>
          </p:cNvSpPr>
          <p:nvPr>
            <p:ph type="dt" sz="half" idx="10"/>
          </p:nvPr>
        </p:nvSpPr>
        <p:spPr/>
        <p:txBody>
          <a:bodyPr/>
          <a:lstStyle/>
          <a:p>
            <a:fld id="{D065CE75-E903-4745-A992-8A05BC6E41C3}" type="datetimeFigureOut">
              <a:rPr lang="en-US" smtClean="0"/>
              <a:t>7/27/2022</a:t>
            </a:fld>
            <a:endParaRPr lang="en-US"/>
          </a:p>
        </p:txBody>
      </p:sp>
      <p:sp>
        <p:nvSpPr>
          <p:cNvPr id="5" name="Footer Placeholder 4">
            <a:extLst>
              <a:ext uri="{FF2B5EF4-FFF2-40B4-BE49-F238E27FC236}">
                <a16:creationId xmlns:a16="http://schemas.microsoft.com/office/drawing/2014/main" id="{689F0C9F-F37E-8345-ABC0-096196306F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3B7E25-E9F8-8E4A-BBB5-34893A9100B7}"/>
              </a:ext>
            </a:extLst>
          </p:cNvPr>
          <p:cNvSpPr>
            <a:spLocks noGrp="1"/>
          </p:cNvSpPr>
          <p:nvPr>
            <p:ph type="sldNum" sz="quarter" idx="12"/>
          </p:nvPr>
        </p:nvSpPr>
        <p:spPr/>
        <p:txBody>
          <a:bodyPr/>
          <a:lstStyle/>
          <a:p>
            <a:fld id="{1337461C-8BA7-0F4D-B357-6860506B4F5B}" type="slidenum">
              <a:rPr lang="en-US" smtClean="0"/>
              <a:t>‹#›</a:t>
            </a:fld>
            <a:endParaRPr lang="en-US"/>
          </a:p>
        </p:txBody>
      </p:sp>
    </p:spTree>
    <p:extLst>
      <p:ext uri="{BB962C8B-B14F-4D97-AF65-F5344CB8AC3E}">
        <p14:creationId xmlns:p14="http://schemas.microsoft.com/office/powerpoint/2010/main" val="1481193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2FE25B-5DD8-8A42-84E2-17F823DEEF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5EF33D-F661-FE47-B794-C7B274851E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37A86F-723D-5B4D-8E78-6C6B36D882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65CE75-E903-4745-A992-8A05BC6E41C3}" type="datetimeFigureOut">
              <a:rPr lang="en-US" smtClean="0"/>
              <a:t>7/27/2022</a:t>
            </a:fld>
            <a:endParaRPr lang="en-US"/>
          </a:p>
        </p:txBody>
      </p:sp>
      <p:sp>
        <p:nvSpPr>
          <p:cNvPr id="5" name="Footer Placeholder 4">
            <a:extLst>
              <a:ext uri="{FF2B5EF4-FFF2-40B4-BE49-F238E27FC236}">
                <a16:creationId xmlns:a16="http://schemas.microsoft.com/office/drawing/2014/main" id="{260B5969-1752-A944-B984-32A6C52252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CE30CE-7E93-D946-BCAD-725A6ABEE2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7461C-8BA7-0F4D-B357-6860506B4F5B}" type="slidenum">
              <a:rPr lang="en-US" smtClean="0"/>
              <a:t>‹#›</a:t>
            </a:fld>
            <a:endParaRPr lang="en-US"/>
          </a:p>
        </p:txBody>
      </p:sp>
    </p:spTree>
    <p:extLst>
      <p:ext uri="{BB962C8B-B14F-4D97-AF65-F5344CB8AC3E}">
        <p14:creationId xmlns:p14="http://schemas.microsoft.com/office/powerpoint/2010/main" val="3186591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6A4C-8E56-CD4E-A9A2-489802587117}"/>
              </a:ext>
            </a:extLst>
          </p:cNvPr>
          <p:cNvSpPr>
            <a:spLocks noGrp="1"/>
          </p:cNvSpPr>
          <p:nvPr>
            <p:ph type="ctrTitle"/>
          </p:nvPr>
        </p:nvSpPr>
        <p:spPr>
          <a:xfrm>
            <a:off x="1523999" y="1122363"/>
            <a:ext cx="9314385" cy="2306638"/>
          </a:xfrm>
        </p:spPr>
        <p:txBody>
          <a:bodyPr/>
          <a:lstStyle/>
          <a:p>
            <a:r>
              <a:rPr lang="en-US"/>
              <a:t>हिन्दी साहित्य का इतिहास</a:t>
            </a:r>
          </a:p>
        </p:txBody>
      </p:sp>
      <p:sp>
        <p:nvSpPr>
          <p:cNvPr id="5" name="Subtitle 4">
            <a:extLst>
              <a:ext uri="{FF2B5EF4-FFF2-40B4-BE49-F238E27FC236}">
                <a16:creationId xmlns:a16="http://schemas.microsoft.com/office/drawing/2014/main" id="{65630355-784A-BE40-975F-4AC0F2E12891}"/>
              </a:ext>
            </a:extLst>
          </p:cNvPr>
          <p:cNvSpPr>
            <a:spLocks noGrp="1"/>
          </p:cNvSpPr>
          <p:nvPr>
            <p:ph type="subTitle" idx="1"/>
          </p:nvPr>
        </p:nvSpPr>
        <p:spPr>
          <a:xfrm>
            <a:off x="4032448" y="3684864"/>
            <a:ext cx="9144000" cy="1655762"/>
          </a:xfrm>
        </p:spPr>
        <p:txBody>
          <a:bodyPr/>
          <a:lstStyle/>
          <a:p>
            <a:r>
              <a:rPr lang="en-US" sz="2800">
                <a:solidFill>
                  <a:schemeClr val="accent1"/>
                </a:solidFill>
              </a:rPr>
              <a:t> डॉ. जय चन्द</a:t>
            </a:r>
          </a:p>
          <a:p>
            <a:r>
              <a:rPr lang="en-US" sz="2800">
                <a:solidFill>
                  <a:schemeClr val="accent1"/>
                </a:solidFill>
              </a:rPr>
              <a:t>सह- प्राध्यापक हिन्दी</a:t>
            </a:r>
          </a:p>
        </p:txBody>
      </p:sp>
      <p:sp>
        <p:nvSpPr>
          <p:cNvPr id="8" name="TextBox 7">
            <a:extLst>
              <a:ext uri="{FF2B5EF4-FFF2-40B4-BE49-F238E27FC236}">
                <a16:creationId xmlns:a16="http://schemas.microsoft.com/office/drawing/2014/main" id="{2F76B57B-F1E2-BC40-89E3-86B7FCC31358}"/>
              </a:ext>
            </a:extLst>
          </p:cNvPr>
          <p:cNvSpPr txBox="1"/>
          <p:nvPr/>
        </p:nvSpPr>
        <p:spPr>
          <a:xfrm>
            <a:off x="3048296" y="3243742"/>
            <a:ext cx="6096590" cy="369332"/>
          </a:xfrm>
          <a:prstGeom prst="rect">
            <a:avLst/>
          </a:prstGeom>
          <a:noFill/>
        </p:spPr>
        <p:txBody>
          <a:bodyPr wrap="square">
            <a:spAutoFit/>
          </a:bodyPr>
          <a:lstStyle/>
          <a:p>
            <a:pPr marL="0" algn="l" rtl="0" eaLnBrk="1" fontAlgn="t" latinLnBrk="0" hangingPunct="1">
              <a:spcBef>
                <a:spcPts val="0"/>
              </a:spcBef>
              <a:spcAft>
                <a:spcPts val="0"/>
              </a:spcAft>
            </a:pPr>
            <a:endParaRPr lang="en-US" sz="1800" b="0" i="0" u="none" strike="noStrike">
              <a:effectLst/>
              <a:latin typeface="Arial" panose="020B0604020202020204" pitchFamily="34" charset="0"/>
            </a:endParaRPr>
          </a:p>
        </p:txBody>
      </p:sp>
    </p:spTree>
    <p:extLst>
      <p:ext uri="{BB962C8B-B14F-4D97-AF65-F5344CB8AC3E}">
        <p14:creationId xmlns:p14="http://schemas.microsoft.com/office/powerpoint/2010/main" val="3768363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26403D-6DAF-FA4B-BF2D-C0F771082509}"/>
              </a:ext>
            </a:extLst>
          </p:cNvPr>
          <p:cNvSpPr>
            <a:spLocks noGrp="1"/>
          </p:cNvSpPr>
          <p:nvPr>
            <p:ph idx="1"/>
          </p:nvPr>
        </p:nvSpPr>
        <p:spPr>
          <a:xfrm>
            <a:off x="2804255" y="1076739"/>
            <a:ext cx="11039534" cy="7556107"/>
          </a:xfrm>
        </p:spPr>
        <p:txBody>
          <a:bodyPr/>
          <a:lstStyle/>
          <a:p>
            <a:r>
              <a:rPr lang="en-US"/>
              <a:t>आदिकाल की प्रमुख विशेषताएँ निम्नलिखित हैं-
1. वीर रस की प्रधानता
2. युद्ध का सजीव चित्रण
3. ऐतिहासिक घटनाओं का चित्रण
4. श्रृंगार एवं अन्य रसों का समावेश
5. प्राकृत, अपभ्रंश, डिंगल एवं पिंगल भाषा का प्रयोग
6. आश्रयदाताओं की प्रशंसा एवं उनका यशगान</a:t>
            </a:r>
          </a:p>
        </p:txBody>
      </p:sp>
    </p:spTree>
    <p:extLst>
      <p:ext uri="{BB962C8B-B14F-4D97-AF65-F5344CB8AC3E}">
        <p14:creationId xmlns:p14="http://schemas.microsoft.com/office/powerpoint/2010/main" val="4245413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B44282-A1AD-FC40-B9B2-67ED9685DE28}"/>
              </a:ext>
            </a:extLst>
          </p:cNvPr>
          <p:cNvSpPr>
            <a:spLocks noGrp="1"/>
          </p:cNvSpPr>
          <p:nvPr>
            <p:ph idx="1"/>
          </p:nvPr>
        </p:nvSpPr>
        <p:spPr>
          <a:xfrm>
            <a:off x="1323324" y="1352333"/>
            <a:ext cx="10515600" cy="4351338"/>
          </a:xfrm>
        </p:spPr>
        <p:txBody>
          <a:bodyPr/>
          <a:lstStyle/>
          <a:p>
            <a:r>
              <a:rPr lang="en-US"/>
              <a:t>भक्तिकाल- भक्तिकाल हिंदी साहित्य का स्वर्णिम काल माना जाता है। भक्ति काल को दो भागों में बाँटा जा सकता है-
1. सगुण धारा
2. निर्गुण धारा</a:t>
            </a:r>
          </a:p>
        </p:txBody>
      </p:sp>
    </p:spTree>
    <p:extLst>
      <p:ext uri="{BB962C8B-B14F-4D97-AF65-F5344CB8AC3E}">
        <p14:creationId xmlns:p14="http://schemas.microsoft.com/office/powerpoint/2010/main" val="1959625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372156-E965-D64A-8715-E5585A4C48DC}"/>
              </a:ext>
            </a:extLst>
          </p:cNvPr>
          <p:cNvSpPr>
            <a:spLocks noGrp="1"/>
          </p:cNvSpPr>
          <p:nvPr>
            <p:ph idx="1"/>
          </p:nvPr>
        </p:nvSpPr>
        <p:spPr/>
        <p:txBody>
          <a:bodyPr/>
          <a:lstStyle/>
          <a:p>
            <a:r>
              <a:rPr lang="en-US"/>
              <a:t>रीतिकाल- रीतिकालीन काव्य को तीन धाराओं में विभाजित किया जा सकता है-
रीतिबद्ध काव्य
रीतिमुक्त काव्य
रीतिसिद्ध काव्य</a:t>
            </a:r>
          </a:p>
        </p:txBody>
      </p:sp>
    </p:spTree>
    <p:extLst>
      <p:ext uri="{BB962C8B-B14F-4D97-AF65-F5344CB8AC3E}">
        <p14:creationId xmlns:p14="http://schemas.microsoft.com/office/powerpoint/2010/main" val="4003006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0D877A-EFEA-C940-8C30-A615BA0783A4}"/>
              </a:ext>
            </a:extLst>
          </p:cNvPr>
          <p:cNvSpPr>
            <a:spLocks noGrp="1"/>
          </p:cNvSpPr>
          <p:nvPr>
            <p:ph idx="1"/>
          </p:nvPr>
        </p:nvSpPr>
        <p:spPr/>
        <p:txBody>
          <a:bodyPr>
            <a:normAutofit fontScale="92500" lnSpcReduction="10000"/>
          </a:bodyPr>
          <a:lstStyle/>
          <a:p>
            <a:r>
              <a:rPr lang="en-US"/>
              <a:t>आधुनिक काल- आधुनिक हिंदी कविता का प्रारंभ संवत् 1900 से माना जाता है। हिंदी साहित्य के विकासक्रम को निम्नलिखित भागों में बाँटा जा सकता है-</a:t>
            </a:r>
          </a:p>
          <a:p>
            <a:endParaRPr lang="en-US"/>
          </a:p>
          <a:p>
            <a:r>
              <a:rPr lang="en-US"/>
              <a:t>भारतेंदु युग- सन् 1850 से 1900 तक
2. द्विवेदी युग- सन् 1900 से 1920 तक
3. छायावादी युग- सन् 1920 से 1936 तक
4. प्रगतिवादी युग- सन् 1936 से 1943 तक
5. प्रयोगवादी युग- 1943 से 1950 तक
6. नई कविता- सन् 1950 से आज तक साहित्य के विकासक्रम को निम्नलिखित भागों में बाँटा जा सकता है-</a:t>
            </a:r>
          </a:p>
        </p:txBody>
      </p:sp>
    </p:spTree>
    <p:extLst>
      <p:ext uri="{BB962C8B-B14F-4D97-AF65-F5344CB8AC3E}">
        <p14:creationId xmlns:p14="http://schemas.microsoft.com/office/powerpoint/2010/main" val="1113682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E65625-59F8-B645-8510-603EE39DFE2C}"/>
              </a:ext>
            </a:extLst>
          </p:cNvPr>
          <p:cNvSpPr>
            <a:spLocks noGrp="1"/>
          </p:cNvSpPr>
          <p:nvPr>
            <p:ph idx="1"/>
          </p:nvPr>
        </p:nvSpPr>
        <p:spPr>
          <a:xfrm>
            <a:off x="2056927" y="1253331"/>
            <a:ext cx="10515600" cy="4351338"/>
          </a:xfrm>
        </p:spPr>
        <p:txBody>
          <a:bodyPr/>
          <a:lstStyle/>
          <a:p>
            <a:r>
              <a:rPr lang="en-US"/>
              <a:t>आदिकाल के प्रमुख कवि एवं उनकी रचनाएँ निम्न लिखित हैं-
1. चंदवरदायी- पृथ्वीराज रासो
2. नरपति नाल्ह- वीसलदेव रासो
3. जगनिक- परमाल रासो ‘आल्हाखण्ड’
4. शारंगधर- हम्मीर रासो
5. दलपतिविजय- खुमान रासो</a:t>
            </a:r>
          </a:p>
        </p:txBody>
      </p:sp>
    </p:spTree>
    <p:extLst>
      <p:ext uri="{BB962C8B-B14F-4D97-AF65-F5344CB8AC3E}">
        <p14:creationId xmlns:p14="http://schemas.microsoft.com/office/powerpoint/2010/main" val="1709134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36E32D-E04A-0C49-8138-C70FE91FC87F}"/>
              </a:ext>
            </a:extLst>
          </p:cNvPr>
          <p:cNvSpPr>
            <a:spLocks noGrp="1"/>
          </p:cNvSpPr>
          <p:nvPr>
            <p:ph idx="1"/>
          </p:nvPr>
        </p:nvSpPr>
        <p:spPr>
          <a:xfrm>
            <a:off x="4839410" y="2520280"/>
            <a:ext cx="6514390" cy="3656683"/>
          </a:xfrm>
        </p:spPr>
        <p:txBody>
          <a:bodyPr>
            <a:normAutofit/>
          </a:bodyPr>
          <a:lstStyle/>
          <a:p>
            <a:pPr marL="0" indent="0">
              <a:buNone/>
            </a:pPr>
            <a:r>
              <a:rPr lang="en-US" sz="4000">
                <a:solidFill>
                  <a:srgbClr val="FF0000"/>
                </a:solidFill>
              </a:rPr>
              <a:t>धन्यवाद</a:t>
            </a:r>
          </a:p>
        </p:txBody>
      </p:sp>
    </p:spTree>
    <p:extLst>
      <p:ext uri="{BB962C8B-B14F-4D97-AF65-F5344CB8AC3E}">
        <p14:creationId xmlns:p14="http://schemas.microsoft.com/office/powerpoint/2010/main" val="1591372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260</Words>
  <Application>Microsoft Office PowerPoint</Application>
  <PresentationFormat>Widescreen</PresentationFormat>
  <Paragraphs>11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हिन्दी साहित्य का इतिहास</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हिन्दी साहित्य का इतिहास</dc:title>
  <dc:creator>Jai Chand</dc:creator>
  <cp:lastModifiedBy>Jai Chand</cp:lastModifiedBy>
  <cp:revision>4</cp:revision>
  <dcterms:created xsi:type="dcterms:W3CDTF">2022-07-16T14:45:47Z</dcterms:created>
  <dcterms:modified xsi:type="dcterms:W3CDTF">2022-07-27T05:23:29Z</dcterms:modified>
</cp:coreProperties>
</file>